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33661-2FA2-424F-8500-368CCFAAF098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06B7E-68FE-49B1-A1F3-16E87D913D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33661-2FA2-424F-8500-368CCFAAF098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06B7E-68FE-49B1-A1F3-16E87D913D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33661-2FA2-424F-8500-368CCFAAF098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06B7E-68FE-49B1-A1F3-16E87D913D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33661-2FA2-424F-8500-368CCFAAF098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06B7E-68FE-49B1-A1F3-16E87D913D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33661-2FA2-424F-8500-368CCFAAF098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06B7E-68FE-49B1-A1F3-16E87D913D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33661-2FA2-424F-8500-368CCFAAF098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06B7E-68FE-49B1-A1F3-16E87D913D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33661-2FA2-424F-8500-368CCFAAF098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06B7E-68FE-49B1-A1F3-16E87D913D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33661-2FA2-424F-8500-368CCFAAF098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06B7E-68FE-49B1-A1F3-16E87D913D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33661-2FA2-424F-8500-368CCFAAF098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06B7E-68FE-49B1-A1F3-16E87D913D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33661-2FA2-424F-8500-368CCFAAF098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06B7E-68FE-49B1-A1F3-16E87D913D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33661-2FA2-424F-8500-368CCFAAF098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9D06B7E-68FE-49B1-A1F3-16E87D913D2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833661-2FA2-424F-8500-368CCFAAF098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D06B7E-68FE-49B1-A1F3-16E87D913D2F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371600"/>
            <a:ext cx="8763000" cy="1828800"/>
          </a:xfrm>
          <a:effectLst>
            <a:glow rad="228600">
              <a:schemeClr val="accent4">
                <a:satMod val="175000"/>
                <a:alpha val="40000"/>
              </a:schemeClr>
            </a:glow>
            <a:outerShdw blurRad="57150" dist="38100" dir="5400000" algn="ctr" rotWithShape="0">
              <a:schemeClr val="accent4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Colonna MT" pitchFamily="82" charset="0"/>
              </a:rPr>
              <a:t>INVITATION AU VOYAGE</a:t>
            </a:r>
            <a:endParaRPr lang="en-US" sz="5400" dirty="0">
              <a:latin typeface="Colonna MT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228536"/>
            <a:ext cx="8610600" cy="1752600"/>
          </a:xfrm>
        </p:spPr>
        <p:txBody>
          <a:bodyPr/>
          <a:lstStyle/>
          <a:p>
            <a:endParaRPr lang="en-US" dirty="0" smtClean="0">
              <a:solidFill>
                <a:srgbClr val="006600"/>
              </a:solidFill>
            </a:endParaRPr>
          </a:p>
          <a:p>
            <a:r>
              <a:rPr lang="en-US" sz="3200" dirty="0" smtClean="0">
                <a:solidFill>
                  <a:srgbClr val="006600"/>
                </a:solidFill>
              </a:rPr>
              <a:t>Voyager … </a:t>
            </a:r>
            <a:r>
              <a:rPr lang="en-US" sz="3200" dirty="0" err="1" smtClean="0">
                <a:solidFill>
                  <a:srgbClr val="006600"/>
                </a:solidFill>
              </a:rPr>
              <a:t>mais</a:t>
            </a:r>
            <a:r>
              <a:rPr lang="en-US" sz="3200" dirty="0" smtClean="0">
                <a:solidFill>
                  <a:srgbClr val="006600"/>
                </a:solidFill>
              </a:rPr>
              <a:t> </a:t>
            </a:r>
            <a:r>
              <a:rPr lang="fr-FR" sz="3200" dirty="0" smtClean="0">
                <a:solidFill>
                  <a:srgbClr val="006600"/>
                </a:solidFill>
              </a:rPr>
              <a:t>où et comment?</a:t>
            </a:r>
            <a:r>
              <a:rPr lang="en-US" sz="3200" dirty="0" smtClean="0">
                <a:solidFill>
                  <a:srgbClr val="006600"/>
                </a:solidFill>
              </a:rPr>
              <a:t> </a:t>
            </a:r>
            <a:endParaRPr lang="en-US" sz="32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poza6.gif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 rot="21086918">
            <a:off x="3506177" y="1486493"/>
            <a:ext cx="4192916" cy="13976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poza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394258">
            <a:off x="4043026" y="3549613"/>
            <a:ext cx="3952675" cy="122142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accent1">
                    <a:lumMod val="75000"/>
                  </a:schemeClr>
                </a:solidFill>
                <a:latin typeface="Brush Script MT" pitchFamily="66" charset="0"/>
                <a:ea typeface="Arial Unicode MS" pitchFamily="34" charset="-128"/>
                <a:cs typeface="Arial Unicode MS" pitchFamily="34" charset="-128"/>
              </a:rPr>
              <a:t>Comment  voyager?</a:t>
            </a:r>
            <a:endParaRPr lang="en-US" sz="5400" dirty="0">
              <a:solidFill>
                <a:schemeClr val="accent1">
                  <a:lumMod val="75000"/>
                </a:schemeClr>
              </a:solidFill>
              <a:latin typeface="Brush Script MT" pitchFamily="66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Content Placeholder 3" descr="poza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8738202">
            <a:off x="303955" y="1728618"/>
            <a:ext cx="2675970" cy="2004894"/>
          </a:xfrm>
        </p:spPr>
      </p:pic>
      <p:pic>
        <p:nvPicPr>
          <p:cNvPr id="5" name="Picture 4" descr="poza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04333">
            <a:off x="5643413" y="2066016"/>
            <a:ext cx="2981325" cy="2362200"/>
          </a:xfrm>
          <a:prstGeom prst="rect">
            <a:avLst/>
          </a:prstGeom>
        </p:spPr>
      </p:pic>
      <p:pic>
        <p:nvPicPr>
          <p:cNvPr id="6" name="Picture 5" descr="poza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58268">
            <a:off x="1906147" y="3843897"/>
            <a:ext cx="3508842" cy="232521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5400" dirty="0" smtClean="0">
                <a:solidFill>
                  <a:schemeClr val="accent1">
                    <a:lumMod val="75000"/>
                  </a:schemeClr>
                </a:solidFill>
                <a:latin typeface="Brush Script MT" pitchFamily="66" charset="0"/>
              </a:rPr>
              <a:t>O</a:t>
            </a:r>
            <a:r>
              <a:rPr lang="fr-FR" sz="5400" dirty="0" smtClean="0">
                <a:solidFill>
                  <a:schemeClr val="accent1">
                    <a:lumMod val="75000"/>
                  </a:schemeClr>
                </a:solidFill>
                <a:latin typeface="Brush Script MT" pitchFamily="66" charset="0"/>
              </a:rPr>
              <a:t>ù</a:t>
            </a:r>
            <a:r>
              <a:rPr lang="en-US" sz="5400" dirty="0" smtClean="0">
                <a:solidFill>
                  <a:schemeClr val="accent1">
                    <a:lumMod val="75000"/>
                  </a:schemeClr>
                </a:solidFill>
                <a:latin typeface="Brush Script MT" pitchFamily="66" charset="0"/>
              </a:rPr>
              <a:t> voyager</a:t>
            </a:r>
            <a:r>
              <a:rPr lang="fr-FR" sz="5400" dirty="0" smtClean="0">
                <a:solidFill>
                  <a:schemeClr val="accent1">
                    <a:lumMod val="75000"/>
                  </a:schemeClr>
                </a:solidFill>
                <a:latin typeface="Brush Script MT" pitchFamily="66" charset="0"/>
              </a:rPr>
              <a:t> ?</a:t>
            </a:r>
            <a:endParaRPr lang="en-US" sz="5400" dirty="0">
              <a:solidFill>
                <a:schemeClr val="accent1">
                  <a:lumMod val="75000"/>
                </a:schemeClr>
              </a:solidFill>
              <a:latin typeface="Brush Script MT" pitchFamily="66" charset="0"/>
            </a:endParaRPr>
          </a:p>
        </p:txBody>
      </p:sp>
      <p:pic>
        <p:nvPicPr>
          <p:cNvPr id="5" name="Picture 4" descr="paris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27369">
            <a:off x="543664" y="776286"/>
            <a:ext cx="1672930" cy="1672930"/>
          </a:xfrm>
          <a:prstGeom prst="rect">
            <a:avLst/>
          </a:prstGeom>
        </p:spPr>
      </p:pic>
      <p:pic>
        <p:nvPicPr>
          <p:cNvPr id="6" name="Picture 5" descr="bretagne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55496">
            <a:off x="6978832" y="4875554"/>
            <a:ext cx="1969449" cy="1459709"/>
          </a:xfrm>
          <a:prstGeom prst="rect">
            <a:avLst/>
          </a:prstGeom>
        </p:spPr>
      </p:pic>
      <p:pic>
        <p:nvPicPr>
          <p:cNvPr id="7" name="Picture 6" descr="france loire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439044">
            <a:off x="6934201" y="609601"/>
            <a:ext cx="1600200" cy="1828800"/>
          </a:xfrm>
          <a:prstGeom prst="rect">
            <a:avLst/>
          </a:prstGeom>
        </p:spPr>
      </p:pic>
      <p:pic>
        <p:nvPicPr>
          <p:cNvPr id="8" name="Picture 7" descr="franta loir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099596">
            <a:off x="2438400" y="1752600"/>
            <a:ext cx="2057400" cy="1433945"/>
          </a:xfrm>
          <a:prstGeom prst="rect">
            <a:avLst/>
          </a:prstGeom>
        </p:spPr>
      </p:pic>
      <p:pic>
        <p:nvPicPr>
          <p:cNvPr id="9" name="Picture 8" descr="paris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965290">
            <a:off x="111955" y="2862425"/>
            <a:ext cx="1843200" cy="1142999"/>
          </a:xfrm>
          <a:prstGeom prst="rect">
            <a:avLst/>
          </a:prstGeom>
        </p:spPr>
      </p:pic>
      <p:pic>
        <p:nvPicPr>
          <p:cNvPr id="10" name="Picture 9" descr="paris5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098998">
            <a:off x="7162800" y="3048000"/>
            <a:ext cx="1724645" cy="1295400"/>
          </a:xfrm>
          <a:prstGeom prst="rect">
            <a:avLst/>
          </a:prstGeom>
        </p:spPr>
      </p:pic>
      <p:pic>
        <p:nvPicPr>
          <p:cNvPr id="11" name="Picture 10" descr="loire3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308389">
            <a:off x="5083063" y="2068491"/>
            <a:ext cx="1988445" cy="1493543"/>
          </a:xfrm>
          <a:prstGeom prst="rect">
            <a:avLst/>
          </a:prstGeom>
        </p:spPr>
      </p:pic>
      <p:pic>
        <p:nvPicPr>
          <p:cNvPr id="12" name="Picture 11" descr="bretagne1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187810">
            <a:off x="304679" y="4586155"/>
            <a:ext cx="1552575" cy="2070100"/>
          </a:xfrm>
          <a:prstGeom prst="rect">
            <a:avLst/>
          </a:prstGeom>
        </p:spPr>
      </p:pic>
      <p:pic>
        <p:nvPicPr>
          <p:cNvPr id="13" name="Picture 12" descr="bretagne4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300717">
            <a:off x="4267447" y="3580256"/>
            <a:ext cx="1798320" cy="1828800"/>
          </a:xfrm>
          <a:prstGeom prst="rect">
            <a:avLst/>
          </a:prstGeom>
        </p:spPr>
      </p:pic>
      <p:pic>
        <p:nvPicPr>
          <p:cNvPr id="14" name="Picture 13" descr="loire4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659091">
            <a:off x="2133600" y="3505200"/>
            <a:ext cx="1825837" cy="1447800"/>
          </a:xfrm>
          <a:prstGeom prst="rect">
            <a:avLst/>
          </a:prstGeom>
        </p:spPr>
      </p:pic>
      <p:pic>
        <p:nvPicPr>
          <p:cNvPr id="15" name="Picture 14" descr="paris3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57400" y="5181600"/>
            <a:ext cx="2066925" cy="1377950"/>
          </a:xfrm>
          <a:prstGeom prst="rect">
            <a:avLst/>
          </a:prstGeom>
        </p:spPr>
      </p:pic>
      <p:pic>
        <p:nvPicPr>
          <p:cNvPr id="16" name="Picture 15" descr="paris2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0819961">
            <a:off x="5138851" y="5530892"/>
            <a:ext cx="1621457" cy="115958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</TotalTime>
  <Words>16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INVITATION AU VOYAGE</vt:lpstr>
      <vt:lpstr>Slide 2</vt:lpstr>
      <vt:lpstr>Comment  voyager?</vt:lpstr>
      <vt:lpstr>Où voyager ?</vt:lpstr>
    </vt:vector>
  </TitlesOfParts>
  <Company>Baran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INVITATION AU VOYAGE</dc:title>
  <dc:creator>Marius</dc:creator>
  <cp:lastModifiedBy>Marius</cp:lastModifiedBy>
  <cp:revision>4</cp:revision>
  <dcterms:created xsi:type="dcterms:W3CDTF">2010-06-24T13:39:19Z</dcterms:created>
  <dcterms:modified xsi:type="dcterms:W3CDTF">2010-06-24T14:13:01Z</dcterms:modified>
</cp:coreProperties>
</file>